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5" r:id="rId4"/>
    <p:sldId id="266" r:id="rId5"/>
    <p:sldId id="267" r:id="rId6"/>
    <p:sldId id="268" r:id="rId7"/>
    <p:sldId id="270" r:id="rId8"/>
    <p:sldId id="269" r:id="rId9"/>
    <p:sldId id="258" r:id="rId10"/>
    <p:sldId id="263" r:id="rId11"/>
    <p:sldId id="259" r:id="rId12"/>
    <p:sldId id="261" r:id="rId13"/>
    <p:sldId id="264" r:id="rId14"/>
    <p:sldId id="260" r:id="rId15"/>
    <p:sldId id="26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ébut" id="{6C3DAA35-C8E2-4739-99F4-7E81BADB046A}">
          <p14:sldIdLst>
            <p14:sldId id="256"/>
            <p14:sldId id="257"/>
            <p14:sldId id="265"/>
            <p14:sldId id="266"/>
            <p14:sldId id="267"/>
            <p14:sldId id="268"/>
            <p14:sldId id="270"/>
            <p14:sldId id="269"/>
          </p14:sldIdLst>
        </p14:section>
        <p14:section name="Le Support" id="{1CD42B4D-8965-455E-A0B4-CD41BF9CD3D3}">
          <p14:sldIdLst>
            <p14:sldId id="258"/>
            <p14:sldId id="263"/>
            <p14:sldId id="259"/>
            <p14:sldId id="261"/>
            <p14:sldId id="264"/>
            <p14:sldId id="260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187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7CA6E-5267-4308-9B98-AC28C2EC96D8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7D346-2DC2-4431-A640-F5802B7E3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026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7D346-2DC2-4431-A640-F5802B7E3E5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95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DAC4E-450F-11DD-E73E-3C298E74B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F5C79C-BC14-171E-55C6-3028467CC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D1C533-6242-7369-0860-64A9C3C48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7F5EB5-E86E-E2E5-E1F1-EA0669C2A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7D346-2DC2-4431-A640-F5802B7E3E5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15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F6A327-EDFF-9608-36E1-1F231FD4E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9EF799-6480-B207-9992-0934C3340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07A6E8-8544-995E-FAD2-B0A4BC10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C5053A-F29B-C7BF-CAF8-B85525DD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C51D25-C13F-C260-5BA6-7534BB78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47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469FFB-C048-E0F5-CEAD-A9572739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50FC69-6E45-CCA1-51E9-B8309BF54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1F355C-3978-3776-9DFF-E0328EE7B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D66D74-5529-F198-22F8-264D160E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F645D3-BEEC-5625-2128-FE5574FD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45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446722-7D2C-BBEC-3651-631342DFF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F11B2B-93A4-E366-271F-048C6B9AE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67AF1D-CEF0-98F3-EF2D-CF271660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C7332C-3E2E-C032-EAAC-7D254829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34D186-76C0-24C5-4625-F2CB35BF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35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6364D-0131-1F57-35A1-302F089A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B4ED61-3406-64BC-0164-2375853C7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BE6DA-50E1-2F0D-DE09-45AC4C0E5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43A3DD-C953-40EE-0E0A-358C5F3C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E26E71-1C3E-D6E6-F9CC-A84F7A9B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937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F958D0-407A-A1AC-B299-AB148DE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1D365A-0916-802D-44D0-E00C257C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D4817A-5C6D-07B4-07A8-F9AD4029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19DC5D-32DC-51AD-0960-29462B5F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AB1EC7-E188-DEA7-EC25-DC7BFAC6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63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0116B3-35EB-DF8C-9C45-C54EC052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5211C9-D322-F24F-5B68-57C0AF437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625BB-F0F2-6057-A634-0B663C467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8A014E-8756-454C-9D55-DA06831B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2DF872-F84F-15AB-FD50-613B29B4F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528B8B-9D0B-5129-35CD-95B268C8D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31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005C4-39F5-046E-F6F7-59CE7D43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7E4800-C98A-691E-DE6B-5411673F6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3EEFCD-EFD7-A04E-D430-69F6408A7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1EDFC2-D6D0-4788-7A42-E7CAA2179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379389-D9F2-4755-3C67-33D28D6C6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A35754-1CDE-F4FD-89B8-7B5CDBE6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706E6B-4CC8-E84A-41AE-62AE7B09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BE8D84-7C4C-FB28-68A8-310725DB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17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9FDAC-18C4-9798-2554-F2B0E8A12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3706FB-3372-AA24-D51C-CB811910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E4E8E6-730D-8D40-BC96-3A1D7DED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40B27D-C675-859D-D425-ADF75C47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95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967A1A-621F-5154-4718-4F191CC2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A08FF5-9F72-7E66-6FC9-138FD018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99F3AB-329E-0B4F-67E8-9402F20A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49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3D4C7-33A5-1794-D634-2DCBFA14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8C504-A48C-7C4F-3C2D-F470D14A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F36F31-B8D7-92F0-0120-A6C3D2331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7F3326-4F21-BCC0-CC6D-9D9169AC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E3CC28-5240-9C9B-8484-BCB0A47B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69BF9F-066A-5581-88AC-9D471487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13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F2F50-B0DC-FF4F-C969-91159404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45AEA0-79CC-6E33-F4A7-2E4C8A9BFB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2F28F8-AC60-F206-DF30-AD4369C59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1B0BF3-B2D9-6BFC-B6B3-331041B4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5319E2-2D4D-DCA4-7324-F537A7BD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9EA535-666C-E377-5439-EEE96AD5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38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DA00B55-3BB5-5C85-2994-AF8F887E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FEFC1-4492-0A81-76CF-30075BCE9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5819F6-5D27-CF7A-FC16-9608B617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86277C-C45D-4956-AE33-6E2E3BD64AAD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5322E7-D50D-A42F-AAC8-2183BFE9B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E8D4A3-DBC7-3FDE-8C97-CB3090480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80A209-C52A-4514-B61D-CD4EAC382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13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3.png"/><Relationship Id="rId4" Type="http://schemas.microsoft.com/office/2017/06/relationships/model3d" Target="../media/model3d2.glb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7/06/relationships/model3d" Target="../media/model3d5.glb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5" Type="http://schemas.openxmlformats.org/officeDocument/2006/relationships/image" Target="../media/image7.png"/><Relationship Id="rId4" Type="http://schemas.microsoft.com/office/2017/06/relationships/model3d" Target="../media/model3d2.glb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microsoft.com/office/2017/06/relationships/model3d" Target="../media/model3d4.glb"/><Relationship Id="rId2" Type="http://schemas.microsoft.com/office/2017/06/relationships/model3d" Target="../media/model3d5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microsoft.com/office/2017/06/relationships/model3d" Target="../media/model3d2.glb"/><Relationship Id="rId4" Type="http://schemas.microsoft.com/office/2017/06/relationships/model3d" Target="../media/model3d6.glb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6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CE71B-C1D1-67C8-693E-668105B76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Reportage sur le support de </a:t>
            </a:r>
            <a:br>
              <a:rPr lang="fr-FR" dirty="0"/>
            </a:br>
            <a:r>
              <a:rPr lang="fr-FR" dirty="0"/>
              <a:t>téléphone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DE891C-CE23-7920-5057-F219CF7DD4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èle 3D 4">
                <a:extLst>
                  <a:ext uri="{FF2B5EF4-FFF2-40B4-BE49-F238E27FC236}">
                    <a16:creationId xmlns:a16="http://schemas.microsoft.com/office/drawing/2014/main" id="{C4E8453E-9A79-13BA-7E4E-210B5784DF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0197859"/>
                  </p:ext>
                </p:extLst>
              </p:nvPr>
            </p:nvGraphicFramePr>
            <p:xfrm>
              <a:off x="10977308" y="1464877"/>
              <a:ext cx="7908947" cy="264361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908947" cy="2643616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00272" ay="3060176" az="-78610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1388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èle 3D 4">
                <a:extLst>
                  <a:ext uri="{FF2B5EF4-FFF2-40B4-BE49-F238E27FC236}">
                    <a16:creationId xmlns:a16="http://schemas.microsoft.com/office/drawing/2014/main" id="{C4E8453E-9A79-13BA-7E4E-210B5784DF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77308" y="1464877"/>
                <a:ext cx="7908947" cy="26436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4265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BDB9-11B9-8DBA-9F9B-421D6FFF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CFF02-1E21-AAC7-7E88-70B03D2F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991569">
            <a:off x="1647928" y="1583488"/>
            <a:ext cx="10238433" cy="1302901"/>
          </a:xfrm>
        </p:spPr>
        <p:txBody>
          <a:bodyPr/>
          <a:lstStyle/>
          <a:p>
            <a:r>
              <a:rPr lang="fr-FR" dirty="0"/>
              <a:t>Notre Support :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82EB2A0D-BE86-E2E2-EB57-84117AC64247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47200429"/>
                  </p:ext>
                </p:extLst>
              </p:nvPr>
            </p:nvGraphicFramePr>
            <p:xfrm rot="2540585">
              <a:off x="3228788" y="2850227"/>
              <a:ext cx="5734421" cy="2302131"/>
            </p:xfrm>
            <a:graphic>
              <a:graphicData uri="http://schemas.microsoft.com/office/drawing/2017/model3d">
                <am3d:model3d r:embed="rId2">
                  <am3d:spPr>
                    <a:xfrm rot="2540585">
                      <a:off x="0" y="0"/>
                      <a:ext cx="5734421" cy="2302131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1611422" ay="-1953052" az="91442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027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>
                <a:extLst>
                  <a:ext uri="{FF2B5EF4-FFF2-40B4-BE49-F238E27FC236}">
                    <a16:creationId xmlns:a16="http://schemas.microsoft.com/office/drawing/2014/main" id="{82EB2A0D-BE86-E2E2-EB57-84117AC642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540585">
                <a:off x="3228788" y="2850227"/>
                <a:ext cx="5734421" cy="2302131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2D72120-8773-B13A-D96C-53769F26C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803" y="0"/>
            <a:ext cx="51435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32A4D5-BFB2-6734-5A2D-F38BA4A1A2F8}"/>
              </a:ext>
            </a:extLst>
          </p:cNvPr>
          <p:cNvSpPr txBox="1"/>
          <p:nvPr/>
        </p:nvSpPr>
        <p:spPr>
          <a:xfrm rot="3915896">
            <a:off x="4665896" y="3816626"/>
            <a:ext cx="259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gency FB" panose="020B0503020202020204" pitchFamily="34" charset="0"/>
              </a:rPr>
              <a:t>Tellement… Fin !</a:t>
            </a:r>
          </a:p>
        </p:txBody>
      </p:sp>
    </p:spTree>
    <p:extLst>
      <p:ext uri="{BB962C8B-B14F-4D97-AF65-F5344CB8AC3E}">
        <p14:creationId xmlns:p14="http://schemas.microsoft.com/office/powerpoint/2010/main" val="1587976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670AF-FC63-F2E3-E6A1-48E8B2CE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2B234373-7B74-9BE2-F3EC-EB9483722B7A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73800285"/>
                  </p:ext>
                </p:extLst>
              </p:nvPr>
            </p:nvGraphicFramePr>
            <p:xfrm rot="20105454">
              <a:off x="-48638" y="3895099"/>
              <a:ext cx="6099422" cy="2285526"/>
            </p:xfrm>
            <a:graphic>
              <a:graphicData uri="http://schemas.microsoft.com/office/drawing/2017/model3d">
                <am3d:model3d r:embed="rId2">
                  <am3d:spPr>
                    <a:xfrm rot="20105454">
                      <a:off x="0" y="0"/>
                      <a:ext cx="6099422" cy="2285526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2766251" ay="-3116916" az="235784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027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>
                <a:extLst>
                  <a:ext uri="{FF2B5EF4-FFF2-40B4-BE49-F238E27FC236}">
                    <a16:creationId xmlns:a16="http://schemas.microsoft.com/office/drawing/2014/main" id="{2B234373-7B74-9BE2-F3EC-EB9483722B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105454">
                <a:off x="-48638" y="3895099"/>
                <a:ext cx="6099422" cy="2285526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FF975A27-83D7-29C1-CD97-0AAC04477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87" y="469054"/>
            <a:ext cx="4234025" cy="5645367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B8346BC9-C150-4A0F-EFBF-746B2D6F65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079B8B-F2E0-E8F7-ABD7-F4FE9F9BE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7218990"/>
            <a:ext cx="5143500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49793-9469-5D94-8BF0-8BFB69E47D9A}"/>
              </a:ext>
            </a:extLst>
          </p:cNvPr>
          <p:cNvSpPr txBox="1"/>
          <p:nvPr/>
        </p:nvSpPr>
        <p:spPr>
          <a:xfrm rot="20788500">
            <a:off x="1532634" y="5174902"/>
            <a:ext cx="223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gency FB" panose="020B0503020202020204" pitchFamily="34" charset="0"/>
              </a:rPr>
              <a:t>Tellement… Fin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52BA56-00E5-6A3D-9B4B-984919E20E0C}"/>
              </a:ext>
            </a:extLst>
          </p:cNvPr>
          <p:cNvSpPr txBox="1"/>
          <p:nvPr/>
        </p:nvSpPr>
        <p:spPr>
          <a:xfrm rot="918947">
            <a:off x="997863" y="3107071"/>
            <a:ext cx="625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gency FB" panose="020B0503020202020204" pitchFamily="34" charset="0"/>
              </a:rPr>
              <a:t>Tellement… Léger !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ADD343-4C2E-3C0D-AA69-395FB32393EB}"/>
              </a:ext>
            </a:extLst>
          </p:cNvPr>
          <p:cNvSpPr txBox="1"/>
          <p:nvPr/>
        </p:nvSpPr>
        <p:spPr>
          <a:xfrm rot="918947">
            <a:off x="-1604661" y="3013087"/>
            <a:ext cx="625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gency FB" panose="020B0503020202020204" pitchFamily="34" charset="0"/>
              </a:rPr>
              <a:t>Tellement… Léger !</a:t>
            </a:r>
          </a:p>
        </p:txBody>
      </p:sp>
    </p:spTree>
    <p:extLst>
      <p:ext uri="{BB962C8B-B14F-4D97-AF65-F5344CB8AC3E}">
        <p14:creationId xmlns:p14="http://schemas.microsoft.com/office/powerpoint/2010/main" val="3603709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621CF-059B-8034-DFF5-582C9141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BEF8F859-B923-9EF0-8186-4D81CCDE57F9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21194577"/>
                  </p:ext>
                </p:extLst>
              </p:nvPr>
            </p:nvGraphicFramePr>
            <p:xfrm>
              <a:off x="-314410" y="-230578"/>
              <a:ext cx="5766875" cy="33993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766875" cy="3399373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926888" ay="2835023" az="68828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027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>
                <a:extLst>
                  <a:ext uri="{FF2B5EF4-FFF2-40B4-BE49-F238E27FC236}">
                    <a16:creationId xmlns:a16="http://schemas.microsoft.com/office/drawing/2014/main" id="{BEF8F859-B923-9EF0-8186-4D81CCDE57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14410" y="-230578"/>
                <a:ext cx="5766875" cy="339937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8AB685D-A964-688E-48CE-AA4477F8E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49182" r="15900" b="34265"/>
          <a:stretch>
            <a:fillRect/>
          </a:stretch>
        </p:blipFill>
        <p:spPr>
          <a:xfrm>
            <a:off x="8185737" y="3071412"/>
            <a:ext cx="2847351" cy="9344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E58158-84F8-6507-5A18-B714E7CB4FF9}"/>
              </a:ext>
            </a:extLst>
          </p:cNvPr>
          <p:cNvSpPr txBox="1"/>
          <p:nvPr/>
        </p:nvSpPr>
        <p:spPr>
          <a:xfrm rot="918947">
            <a:off x="2054373" y="2984129"/>
            <a:ext cx="625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gency FB" panose="020B0503020202020204" pitchFamily="34" charset="0"/>
              </a:rPr>
              <a:t>Tellement… Léger 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1A78C6-915B-F622-467D-80BD3670F85A}"/>
              </a:ext>
            </a:extLst>
          </p:cNvPr>
          <p:cNvSpPr txBox="1"/>
          <p:nvPr/>
        </p:nvSpPr>
        <p:spPr>
          <a:xfrm rot="19901152">
            <a:off x="7726121" y="865777"/>
            <a:ext cx="6250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Tout Android </a:t>
            </a:r>
            <a:r>
              <a:rPr lang="fr-FR" sz="4400" dirty="0">
                <a:solidFill>
                  <a:schemeClr val="bg1"/>
                </a:solidFill>
              </a:rPr>
              <a:t>!</a:t>
            </a:r>
            <a:r>
              <a:rPr lang="fr-FR" sz="1800" dirty="0">
                <a:solidFill>
                  <a:schemeClr val="bg1"/>
                </a:solidFill>
              </a:rPr>
              <a:t> ( De … X … Cm)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5071FA-DB45-D71D-C1BF-9888BF630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" t="35702" r="38550" b="21221"/>
          <a:stretch>
            <a:fillRect/>
          </a:stretch>
        </p:blipFill>
        <p:spPr>
          <a:xfrm>
            <a:off x="1286190" y="3538660"/>
            <a:ext cx="3175279" cy="29542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C2E0D3-73D2-70B4-635D-C8A74573D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1219" y="11970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15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3284F-95FA-A090-CD46-948A2057C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92B46-4D98-49DE-9F4A-D8E51A469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917CEDAB-9A1B-9694-9587-4BDEF6FFE092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00320088"/>
                  </p:ext>
                </p:extLst>
              </p:nvPr>
            </p:nvGraphicFramePr>
            <p:xfrm>
              <a:off x="5056696" y="-51889"/>
              <a:ext cx="6012302" cy="304199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012302" cy="3041995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2901583" ay="1953948" az="-187146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027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>
                <a:extLst>
                  <a:ext uri="{FF2B5EF4-FFF2-40B4-BE49-F238E27FC236}">
                    <a16:creationId xmlns:a16="http://schemas.microsoft.com/office/drawing/2014/main" id="{917CEDAB-9A1B-9694-9587-4BDEF6FFE0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6696" y="-51889"/>
                <a:ext cx="6012302" cy="3041995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CB02BED4-6E1B-50F0-858E-DE3147609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49182" r="15900" b="34265"/>
          <a:stretch>
            <a:fillRect/>
          </a:stretch>
        </p:blipFill>
        <p:spPr>
          <a:xfrm>
            <a:off x="8185737" y="3071412"/>
            <a:ext cx="2847351" cy="9344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C4B90D-A2CA-1EE1-B229-E1DAFBCB0D9F}"/>
              </a:ext>
            </a:extLst>
          </p:cNvPr>
          <p:cNvSpPr txBox="1"/>
          <p:nvPr/>
        </p:nvSpPr>
        <p:spPr>
          <a:xfrm rot="19901152">
            <a:off x="7726121" y="865777"/>
            <a:ext cx="6250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Tout Android </a:t>
            </a:r>
            <a:r>
              <a:rPr lang="fr-FR" sz="4400" dirty="0">
                <a:solidFill>
                  <a:schemeClr val="bg1"/>
                </a:solidFill>
              </a:rPr>
              <a:t>!</a:t>
            </a:r>
            <a:r>
              <a:rPr lang="fr-FR" sz="1800" dirty="0">
                <a:solidFill>
                  <a:schemeClr val="bg1"/>
                </a:solidFill>
              </a:rPr>
              <a:t> ( De … X … Cm)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EA1563-B5CC-4C52-95F4-BC93AC63F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" t="35702" r="38550" b="21221"/>
          <a:stretch>
            <a:fillRect/>
          </a:stretch>
        </p:blipFill>
        <p:spPr>
          <a:xfrm>
            <a:off x="1286190" y="3538660"/>
            <a:ext cx="3175279" cy="29542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37AF62-5B86-DFE4-F92A-99AAEE746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24" y="109660"/>
            <a:ext cx="5143500" cy="6858000"/>
          </a:xfrm>
          <a:prstGeom prst="rect">
            <a:avLst/>
          </a:prstGeom>
        </p:spPr>
      </p:pic>
      <p:sp>
        <p:nvSpPr>
          <p:cNvPr id="7" name="ZoneTexte 8">
            <a:extLst>
              <a:ext uri="{FF2B5EF4-FFF2-40B4-BE49-F238E27FC236}">
                <a16:creationId xmlns:a16="http://schemas.microsoft.com/office/drawing/2014/main" id="{0DDC9E23-134F-7C56-AC16-FAC1DF9A9681}"/>
              </a:ext>
            </a:extLst>
          </p:cNvPr>
          <p:cNvSpPr txBox="1"/>
          <p:nvPr/>
        </p:nvSpPr>
        <p:spPr>
          <a:xfrm rot="19353337">
            <a:off x="8807324" y="1656225"/>
            <a:ext cx="286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Tout Android </a:t>
            </a:r>
            <a:r>
              <a:rPr lang="fr-FR" sz="2000" dirty="0">
                <a:solidFill>
                  <a:schemeClr val="bg1"/>
                </a:solidFill>
              </a:rPr>
              <a:t>!</a:t>
            </a:r>
            <a:r>
              <a:rPr lang="fr-FR" sz="1000" dirty="0">
                <a:solidFill>
                  <a:schemeClr val="bg1"/>
                </a:solidFill>
              </a:rPr>
              <a:t> ( De … X … Cm)</a:t>
            </a:r>
          </a:p>
        </p:txBody>
      </p:sp>
    </p:spTree>
    <p:extLst>
      <p:ext uri="{BB962C8B-B14F-4D97-AF65-F5344CB8AC3E}">
        <p14:creationId xmlns:p14="http://schemas.microsoft.com/office/powerpoint/2010/main" val="4223899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504AD-427A-68BD-031E-8B397670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60755596-70CB-FA75-21E3-59C0517F7BB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581556"/>
                  </p:ext>
                </p:extLst>
              </p:nvPr>
            </p:nvGraphicFramePr>
            <p:xfrm>
              <a:off x="3279949" y="207841"/>
              <a:ext cx="10515600" cy="43513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515600" cy="4351338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3740715" ay="1421881" az="-224931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027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>
                <a:extLst>
                  <a:ext uri="{FF2B5EF4-FFF2-40B4-BE49-F238E27FC236}">
                    <a16:creationId xmlns:a16="http://schemas.microsoft.com/office/drawing/2014/main" id="{60755596-70CB-FA75-21E3-59C0517F7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9949" y="207841"/>
                <a:ext cx="10515600" cy="4351338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60F70877-4C34-BB4F-43EE-D3630C58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197" y="260133"/>
            <a:ext cx="51435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4D0C8F-7EE7-0797-0297-ED775408E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9" y="0"/>
            <a:ext cx="51435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AA2C92-A6AB-85F2-9F36-918258966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49182" r="15900" b="34265"/>
          <a:stretch>
            <a:fillRect/>
          </a:stretch>
        </p:blipFill>
        <p:spPr>
          <a:xfrm>
            <a:off x="12501874" y="941161"/>
            <a:ext cx="2847351" cy="9344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969ACB-A02B-98D0-BBD8-42344057F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" t="35702" r="38550" b="21221"/>
          <a:stretch>
            <a:fillRect/>
          </a:stretch>
        </p:blipFill>
        <p:spPr>
          <a:xfrm>
            <a:off x="1075175" y="7393737"/>
            <a:ext cx="3175279" cy="29542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DDC9E23-134F-7C56-AC16-FAC1DF9A9681}"/>
              </a:ext>
            </a:extLst>
          </p:cNvPr>
          <p:cNvSpPr txBox="1"/>
          <p:nvPr/>
        </p:nvSpPr>
        <p:spPr>
          <a:xfrm rot="19353337">
            <a:off x="8057708" y="1736882"/>
            <a:ext cx="3385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 Android </a:t>
            </a:r>
            <a:r>
              <a:rPr lang="fr-FR" sz="2000" dirty="0"/>
              <a:t>!</a:t>
            </a:r>
            <a:r>
              <a:rPr lang="fr-FR" sz="1000" dirty="0"/>
              <a:t> ( De … X … Cm)</a:t>
            </a:r>
          </a:p>
        </p:txBody>
      </p:sp>
    </p:spTree>
    <p:extLst>
      <p:ext uri="{BB962C8B-B14F-4D97-AF65-F5344CB8AC3E}">
        <p14:creationId xmlns:p14="http://schemas.microsoft.com/office/powerpoint/2010/main" val="587091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A30136-E08E-340E-6A52-A820BC23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A1544385-7B23-6F60-E733-0E3575AF7CDF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21445932"/>
                  </p:ext>
                </p:extLst>
              </p:nvPr>
            </p:nvGraphicFramePr>
            <p:xfrm>
              <a:off x="5892454" y="1778075"/>
              <a:ext cx="5551844" cy="440716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551844" cy="4407166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3294704" ay="1325950" az="-169022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027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>
                <a:extLst>
                  <a:ext uri="{FF2B5EF4-FFF2-40B4-BE49-F238E27FC236}">
                    <a16:creationId xmlns:a16="http://schemas.microsoft.com/office/drawing/2014/main" id="{A1544385-7B23-6F60-E733-0E3575AF7C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2454" y="1778075"/>
                <a:ext cx="5551844" cy="44071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853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6E9B7-EB55-478B-BCB1-4CA990F8F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1A29E-D25C-E6A4-A9E8-7ABA352C2E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présentation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FC1851-0EE9-D7A6-01D0-618E1C737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850735" cy="1655762"/>
          </a:xfrm>
        </p:spPr>
        <p:txBody>
          <a:bodyPr>
            <a:normAutofit/>
          </a:bodyPr>
          <a:lstStyle/>
          <a:p>
            <a:r>
              <a:rPr lang="fr-FR" dirty="0"/>
              <a:t>Bienvenue sur notre reportage de notre support</a:t>
            </a:r>
          </a:p>
          <a:p>
            <a:r>
              <a:rPr lang="fr-FR" dirty="0"/>
              <a:t>Nous allons présenter un support;</a:t>
            </a:r>
          </a:p>
          <a:p>
            <a:r>
              <a:rPr lang="fr-FR" dirty="0"/>
              <a:t> différent (design), simple, fin, et clipsable*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èle 3D 4">
                <a:extLst>
                  <a:ext uri="{FF2B5EF4-FFF2-40B4-BE49-F238E27FC236}">
                    <a16:creationId xmlns:a16="http://schemas.microsoft.com/office/drawing/2014/main" id="{219B3008-8113-2643-B024-E4B8680B7F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2550138"/>
                  </p:ext>
                </p:extLst>
              </p:nvPr>
            </p:nvGraphicFramePr>
            <p:xfrm>
              <a:off x="-1703081" y="-422399"/>
              <a:ext cx="7065074" cy="523415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065074" cy="5234155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3740715" ay="1421881" az="-224931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4612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èle 3D 4">
                <a:extLst>
                  <a:ext uri="{FF2B5EF4-FFF2-40B4-BE49-F238E27FC236}">
                    <a16:creationId xmlns:a16="http://schemas.microsoft.com/office/drawing/2014/main" id="{219B3008-8113-2643-B024-E4B8680B7F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703081" y="-422399"/>
                <a:ext cx="7065074" cy="523415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1">
            <a:extLst>
              <a:ext uri="{FF2B5EF4-FFF2-40B4-BE49-F238E27FC236}">
                <a16:creationId xmlns:a16="http://schemas.microsoft.com/office/drawing/2014/main" id="{15A90BB1-686F-DCD2-7AE3-F13B2CC408E5}"/>
              </a:ext>
            </a:extLst>
          </p:cNvPr>
          <p:cNvSpPr txBox="1">
            <a:spLocks/>
          </p:cNvSpPr>
          <p:nvPr/>
        </p:nvSpPr>
        <p:spPr>
          <a:xfrm>
            <a:off x="-7515569" y="3675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équipes !</a:t>
            </a:r>
          </a:p>
        </p:txBody>
      </p:sp>
      <p:graphicFrame>
        <p:nvGraphicFramePr>
          <p:cNvPr id="8" name="Espace réservé du contenu 5">
            <a:extLst>
              <a:ext uri="{FF2B5EF4-FFF2-40B4-BE49-F238E27FC236}">
                <a16:creationId xmlns:a16="http://schemas.microsoft.com/office/drawing/2014/main" id="{A8D22546-3EAF-6005-0C8B-391B35AB00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669964"/>
              </p:ext>
            </p:extLst>
          </p:nvPr>
        </p:nvGraphicFramePr>
        <p:xfrm>
          <a:off x="859137" y="6858000"/>
          <a:ext cx="10515597" cy="155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94991958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91626240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878102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Powerpoint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Sketchup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Découpe 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3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Wyatt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Theïs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Louise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426799"/>
                  </a:ext>
                </a:extLst>
              </a:tr>
              <a:tr h="447200"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Violette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828609"/>
                  </a:ext>
                </a:extLst>
              </a:tr>
              <a:tr h="126602"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Wyatt (Oui 2 fois)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725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549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041F1B-4D2A-9092-C680-FBF3C0A1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équipes !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BB43F868-93D5-3BB5-8EA2-5FFA534309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284234"/>
              </p:ext>
            </p:extLst>
          </p:nvPr>
        </p:nvGraphicFramePr>
        <p:xfrm>
          <a:off x="838200" y="1825625"/>
          <a:ext cx="10515597" cy="155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94991958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91626240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878102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Powerpoint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Sketchup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Découpe 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3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Wyatt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Theïs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Louise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426799"/>
                  </a:ext>
                </a:extLst>
              </a:tr>
              <a:tr h="447200"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Violette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828609"/>
                  </a:ext>
                </a:extLst>
              </a:tr>
              <a:tr h="126602"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Wyatt (Oui 2 fois)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72583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èle 3D 3">
                <a:extLst>
                  <a:ext uri="{FF2B5EF4-FFF2-40B4-BE49-F238E27FC236}">
                    <a16:creationId xmlns:a16="http://schemas.microsoft.com/office/drawing/2014/main" id="{C6B99156-DC92-D997-1993-BAB3CB9A96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8831187"/>
                  </p:ext>
                </p:extLst>
              </p:nvPr>
            </p:nvGraphicFramePr>
            <p:xfrm>
              <a:off x="-7722045" y="407830"/>
              <a:ext cx="7065074" cy="52341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65074" cy="5234155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3740715" ay="1421881" az="-224931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4612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èle 3D 3">
                <a:extLst>
                  <a:ext uri="{FF2B5EF4-FFF2-40B4-BE49-F238E27FC236}">
                    <a16:creationId xmlns:a16="http://schemas.microsoft.com/office/drawing/2014/main" id="{C6B99156-DC92-D997-1993-BAB3CB9A96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722045" y="407830"/>
                <a:ext cx="7065074" cy="5234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èle 3D 6" descr="Emoji visage en pleine réflexion">
                <a:extLst>
                  <a:ext uri="{FF2B5EF4-FFF2-40B4-BE49-F238E27FC236}">
                    <a16:creationId xmlns:a16="http://schemas.microsoft.com/office/drawing/2014/main" id="{21A1C073-B23D-3B23-CE9F-20DDFF19FE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6708101"/>
                  </p:ext>
                </p:extLst>
              </p:nvPr>
            </p:nvGraphicFramePr>
            <p:xfrm>
              <a:off x="4790590" y="6526981"/>
              <a:ext cx="2892172" cy="378646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92172" cy="3786461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1882105" ay="125687" az="766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086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èle 3D 6" descr="Emoji visage en pleine réflexion">
                <a:extLst>
                  <a:ext uri="{FF2B5EF4-FFF2-40B4-BE49-F238E27FC236}">
                    <a16:creationId xmlns:a16="http://schemas.microsoft.com/office/drawing/2014/main" id="{21A1C073-B23D-3B23-CE9F-20DDFF19FE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0590" y="6526981"/>
                <a:ext cx="2892172" cy="3786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Espace réservé du contenu 3" descr="Emoji visage avec sourcils surélevés">
                <a:extLst>
                  <a:ext uri="{FF2B5EF4-FFF2-40B4-BE49-F238E27FC236}">
                    <a16:creationId xmlns:a16="http://schemas.microsoft.com/office/drawing/2014/main" id="{522F0AD5-9451-8DF2-2D63-69D8C0CB87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9038693"/>
                  </p:ext>
                </p:extLst>
              </p:nvPr>
            </p:nvGraphicFramePr>
            <p:xfrm>
              <a:off x="-2502561" y="0"/>
              <a:ext cx="2376482" cy="241450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376482" cy="2414506"/>
                    </a:xfrm>
                    <a:prstGeom prst="rect">
                      <a:avLst/>
                    </a:prstGeom>
                  </am3d:spPr>
                  <am3d:camera>
                    <am3d:pos x="0" y="0" z="806962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50" d="1000000"/>
                    <am3d:preTrans dx="1" dy="-17999996" dz="4"/>
                    <am3d:scale>
                      <am3d:sx n="1000000" d="1000000"/>
                      <am3d:sy n="1000000" d="1000000"/>
                      <am3d:sz n="1000000" d="1000000"/>
                    </am3d:scale>
                    <am3d:rot ax="1127950" ay="1950070" az="62191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2206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Espace réservé du contenu 3" descr="Emoji visage avec sourcils surélevés">
                <a:extLst>
                  <a:ext uri="{FF2B5EF4-FFF2-40B4-BE49-F238E27FC236}">
                    <a16:creationId xmlns:a16="http://schemas.microsoft.com/office/drawing/2014/main" id="{522F0AD5-9451-8DF2-2D63-69D8C0CB87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502561" y="0"/>
                <a:ext cx="2376482" cy="2414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èle 3D 8" descr="Emoji visage étourdi">
                <a:extLst>
                  <a:ext uri="{FF2B5EF4-FFF2-40B4-BE49-F238E27FC236}">
                    <a16:creationId xmlns:a16="http://schemas.microsoft.com/office/drawing/2014/main" id="{59805997-4818-FA7E-65F4-06DF156495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0901892"/>
                  </p:ext>
                </p:extLst>
              </p:nvPr>
            </p:nvGraphicFramePr>
            <p:xfrm>
              <a:off x="12571125" y="42057"/>
              <a:ext cx="2970629" cy="298967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970629" cy="2989672"/>
                    </a:xfrm>
                    <a:prstGeom prst="rect">
                      <a:avLst/>
                    </a:prstGeom>
                  </am3d:spPr>
                  <am3d:camera>
                    <am3d:pos x="0" y="0" z="810348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46" d="1000000"/>
                    <am3d:preTrans dx="0" dy="-17857803" dz="-155218"/>
                    <am3d:scale>
                      <am3d:sx n="1000000" d="1000000"/>
                      <am3d:sy n="1000000" d="1000000"/>
                      <am3d:sz n="1000000" d="1000000"/>
                    </am3d:scale>
                    <am3d:rot ax="1197387" ay="-1157583" az="-410472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3128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èle 3D 8" descr="Emoji visage étourdi">
                <a:extLst>
                  <a:ext uri="{FF2B5EF4-FFF2-40B4-BE49-F238E27FC236}">
                    <a16:creationId xmlns:a16="http://schemas.microsoft.com/office/drawing/2014/main" id="{59805997-4818-FA7E-65F4-06DF156495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571125" y="42057"/>
                <a:ext cx="2970629" cy="29896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9717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91AD3-0488-F0C1-EF18-B6025472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Mais Comment ???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 descr="Emoji visage avec sourcils surélevés">
                <a:extLst>
                  <a:ext uri="{FF2B5EF4-FFF2-40B4-BE49-F238E27FC236}">
                    <a16:creationId xmlns:a16="http://schemas.microsoft.com/office/drawing/2014/main" id="{78B10176-8865-2B93-A2BA-19D47628B0D7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99393930"/>
                  </p:ext>
                </p:extLst>
              </p:nvPr>
            </p:nvGraphicFramePr>
            <p:xfrm>
              <a:off x="146560" y="114088"/>
              <a:ext cx="2376484" cy="241450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76484" cy="2414506"/>
                    </a:xfrm>
                    <a:prstGeom prst="rect">
                      <a:avLst/>
                    </a:prstGeom>
                  </am3d:spPr>
                  <am3d:camera>
                    <am3d:pos x="0" y="0" z="806962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50" d="1000000"/>
                    <am3d:preTrans dx="1" dy="-17999996" dz="4"/>
                    <am3d:scale>
                      <am3d:sx n="1000000" d="1000000"/>
                      <am3d:sy n="1000000" d="1000000"/>
                      <am3d:sz n="1000000" d="1000000"/>
                    </am3d:scale>
                    <am3d:rot ax="-568177" ay="1504001" az="-24253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206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 descr="Emoji visage avec sourcils surélevés">
                <a:extLst>
                  <a:ext uri="{FF2B5EF4-FFF2-40B4-BE49-F238E27FC236}">
                    <a16:creationId xmlns:a16="http://schemas.microsoft.com/office/drawing/2014/main" id="{78B10176-8865-2B93-A2BA-19D47628B0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560" y="114088"/>
                <a:ext cx="2376484" cy="2414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èle 3D 4" descr="Emoji visage en pleine réflexion">
                <a:extLst>
                  <a:ext uri="{FF2B5EF4-FFF2-40B4-BE49-F238E27FC236}">
                    <a16:creationId xmlns:a16="http://schemas.microsoft.com/office/drawing/2014/main" id="{005CD06E-2888-EA20-7FFA-85A0EBB51B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7381607"/>
                  </p:ext>
                </p:extLst>
              </p:nvPr>
            </p:nvGraphicFramePr>
            <p:xfrm>
              <a:off x="4428314" y="3674085"/>
              <a:ext cx="2873146" cy="293022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73146" cy="2930227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46670" ay="15598" az="-489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0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èle 3D 4" descr="Emoji visage en pleine réflexion">
                <a:extLst>
                  <a:ext uri="{FF2B5EF4-FFF2-40B4-BE49-F238E27FC236}">
                    <a16:creationId xmlns:a16="http://schemas.microsoft.com/office/drawing/2014/main" id="{005CD06E-2888-EA20-7FFA-85A0EBB51B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28314" y="3674085"/>
                <a:ext cx="2873146" cy="2930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 descr="Emoji visage étourdi">
                <a:extLst>
                  <a:ext uri="{FF2B5EF4-FFF2-40B4-BE49-F238E27FC236}">
                    <a16:creationId xmlns:a16="http://schemas.microsoft.com/office/drawing/2014/main" id="{7BDA3909-3175-C678-9C54-28AC9C68E3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8178668"/>
                  </p:ext>
                </p:extLst>
              </p:nvPr>
            </p:nvGraphicFramePr>
            <p:xfrm>
              <a:off x="9011335" y="477438"/>
              <a:ext cx="2951586" cy="297602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951586" cy="2976027"/>
                    </a:xfrm>
                    <a:prstGeom prst="rect">
                      <a:avLst/>
                    </a:prstGeom>
                  </am3d:spPr>
                  <am3d:camera>
                    <am3d:pos x="0" y="0" z="810348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46" d="1000000"/>
                    <am3d:preTrans dx="0" dy="-17857803" dz="-155218"/>
                    <am3d:scale>
                      <am3d:sx n="1000000" d="1000000"/>
                      <am3d:sy n="1000000" d="1000000"/>
                      <am3d:sz n="1000000" d="1000000"/>
                    </am3d:scale>
                    <am3d:rot ax="-942044" ay="-1517640" az="41091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28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 descr="Emoji visage étourdi">
                <a:extLst>
                  <a:ext uri="{FF2B5EF4-FFF2-40B4-BE49-F238E27FC236}">
                    <a16:creationId xmlns:a16="http://schemas.microsoft.com/office/drawing/2014/main" id="{7BDA3909-3175-C678-9C54-28AC9C68E3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1335" y="477438"/>
                <a:ext cx="2951586" cy="2976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Espace réservé du contenu 3" descr="Surface Laptop - Bleu cobalt">
                <a:extLst>
                  <a:ext uri="{FF2B5EF4-FFF2-40B4-BE49-F238E27FC236}">
                    <a16:creationId xmlns:a16="http://schemas.microsoft.com/office/drawing/2014/main" id="{31012278-C02C-DD3F-5C2E-D87C8909B9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6273682"/>
                  </p:ext>
                </p:extLst>
              </p:nvPr>
            </p:nvGraphicFramePr>
            <p:xfrm>
              <a:off x="11888637" y="-2964834"/>
              <a:ext cx="3830334" cy="356420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830334" cy="3564206"/>
                    </a:xfrm>
                    <a:prstGeom prst="rect">
                      <a:avLst/>
                    </a:prstGeom>
                  </am3d:spPr>
                  <am3d:camera>
                    <am3d:pos x="0" y="0" z="63892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62623" d="1000000"/>
                    <am3d:preTrans dx="336127" dy="-7631894" dz="337023"/>
                    <am3d:scale>
                      <am3d:sx n="1000000" d="1000000"/>
                      <am3d:sy n="1000000" d="1000000"/>
                      <am3d:sz n="1000000" d="1000000"/>
                    </am3d:scale>
                    <am3d:rot ax="1633730" ay="-2290871" az="-1058686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3245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Espace réservé du contenu 3" descr="Surface Laptop - Bleu cobalt">
                <a:extLst>
                  <a:ext uri="{FF2B5EF4-FFF2-40B4-BE49-F238E27FC236}">
                    <a16:creationId xmlns:a16="http://schemas.microsoft.com/office/drawing/2014/main" id="{31012278-C02C-DD3F-5C2E-D87C8909B9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88637" y="-2964834"/>
                <a:ext cx="3830334" cy="356420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010D839C-B8DE-7185-1C58-423F906A94EE}"/>
              </a:ext>
            </a:extLst>
          </p:cNvPr>
          <p:cNvSpPr txBox="1"/>
          <p:nvPr/>
        </p:nvSpPr>
        <p:spPr>
          <a:xfrm>
            <a:off x="-6120389" y="3016274"/>
            <a:ext cx="6581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faire notre dessin le rendre de feuille papier en 3D</a:t>
            </a:r>
          </a:p>
          <a:p>
            <a:r>
              <a:rPr lang="fr-FR" dirty="0"/>
              <a:t>Il nous a fallu quelques étapes :</a:t>
            </a:r>
          </a:p>
          <a:p>
            <a:r>
              <a:rPr lang="fr-FR" dirty="0"/>
              <a:t>-De la cohésion d’équipe</a:t>
            </a:r>
          </a:p>
          <a:p>
            <a:r>
              <a:rPr lang="fr-FR" dirty="0"/>
              <a:t>-Avoir écouté les cours</a:t>
            </a:r>
          </a:p>
          <a:p>
            <a:r>
              <a:rPr lang="fr-FR" dirty="0"/>
              <a:t>-Avoir de la confiance en soi &amp; de son équipe.</a:t>
            </a:r>
          </a:p>
          <a:p>
            <a:r>
              <a:rPr lang="fr-FR" dirty="0"/>
              <a:t>-A vos pads !</a:t>
            </a:r>
          </a:p>
        </p:txBody>
      </p:sp>
      <p:graphicFrame>
        <p:nvGraphicFramePr>
          <p:cNvPr id="10" name="Espace réservé du contenu 5">
            <a:extLst>
              <a:ext uri="{FF2B5EF4-FFF2-40B4-BE49-F238E27FC236}">
                <a16:creationId xmlns:a16="http://schemas.microsoft.com/office/drawing/2014/main" id="{C98F7C32-679A-EC2D-01A9-4FC2CBE79A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748842"/>
              </p:ext>
            </p:extLst>
          </p:nvPr>
        </p:nvGraphicFramePr>
        <p:xfrm>
          <a:off x="838200" y="7810389"/>
          <a:ext cx="10515597" cy="155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94991958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91626240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878102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Powerpoint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Sketchup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Découpe 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3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Wyatt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Theïs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Louise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426799"/>
                  </a:ext>
                </a:extLst>
              </a:tr>
              <a:tr h="447200"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Violette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828609"/>
                  </a:ext>
                </a:extLst>
              </a:tr>
              <a:tr h="126602"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Wyatt (Oui 2 fois)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725838"/>
                  </a:ext>
                </a:extLst>
              </a:tr>
            </a:tbl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E5336569-EE0C-BA78-A4DD-27A3567B46FF}"/>
              </a:ext>
            </a:extLst>
          </p:cNvPr>
          <p:cNvSpPr txBox="1">
            <a:spLocks/>
          </p:cNvSpPr>
          <p:nvPr/>
        </p:nvSpPr>
        <p:spPr>
          <a:xfrm>
            <a:off x="-3505918" y="616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équipes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7847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CAAEB9-0D40-032E-B143-ED27102E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(</a:t>
            </a:r>
            <a:r>
              <a:rPr lang="fr-FR" dirty="0" err="1"/>
              <a:t>Sketschup</a:t>
            </a:r>
            <a:r>
              <a:rPr lang="fr-FR" dirty="0"/>
              <a:t>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 descr="Surface Laptop - Bleu cobalt">
                <a:extLst>
                  <a:ext uri="{FF2B5EF4-FFF2-40B4-BE49-F238E27FC236}">
                    <a16:creationId xmlns:a16="http://schemas.microsoft.com/office/drawing/2014/main" id="{6336FFF4-DC80-324D-B6B3-F4F9DB326A0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5422945"/>
                  </p:ext>
                </p:extLst>
              </p:nvPr>
            </p:nvGraphicFramePr>
            <p:xfrm>
              <a:off x="8361666" y="-754197"/>
              <a:ext cx="3830334" cy="356420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30334" cy="3564206"/>
                    </a:xfrm>
                    <a:prstGeom prst="rect">
                      <a:avLst/>
                    </a:prstGeom>
                  </am3d:spPr>
                  <am3d:camera>
                    <am3d:pos x="0" y="0" z="63892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62623" d="1000000"/>
                    <am3d:preTrans dx="336127" dy="-7631894" dz="337023"/>
                    <am3d:scale>
                      <am3d:sx n="1000000" d="1000000"/>
                      <am3d:sy n="1000000" d="1000000"/>
                      <am3d:sz n="1000000" d="1000000"/>
                    </am3d:scale>
                    <am3d:rot ax="1633730" ay="-2290871" az="-105868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245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 descr="Surface Laptop - Bleu cobalt">
                <a:extLst>
                  <a:ext uri="{FF2B5EF4-FFF2-40B4-BE49-F238E27FC236}">
                    <a16:creationId xmlns:a16="http://schemas.microsoft.com/office/drawing/2014/main" id="{6336FFF4-DC80-324D-B6B3-F4F9DB326A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1666" y="-754197"/>
                <a:ext cx="3830334" cy="3564206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AD1AF064-0378-BF3B-C1EF-D9F4862C1609}"/>
              </a:ext>
            </a:extLst>
          </p:cNvPr>
          <p:cNvSpPr txBox="1"/>
          <p:nvPr/>
        </p:nvSpPr>
        <p:spPr>
          <a:xfrm>
            <a:off x="1085222" y="1979525"/>
            <a:ext cx="6581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Transformer une feuille papier en 3D</a:t>
            </a:r>
          </a:p>
          <a:p>
            <a:r>
              <a:rPr lang="fr-FR" dirty="0"/>
              <a:t>Il nous a fallu quelques étapes :</a:t>
            </a:r>
          </a:p>
          <a:p>
            <a:r>
              <a:rPr lang="fr-FR" dirty="0"/>
              <a:t>-De la cohésion d’équipe</a:t>
            </a:r>
          </a:p>
          <a:p>
            <a:r>
              <a:rPr lang="fr-FR" dirty="0"/>
              <a:t>-Avoir écouté les cours</a:t>
            </a:r>
          </a:p>
          <a:p>
            <a:r>
              <a:rPr lang="fr-FR" dirty="0"/>
              <a:t>-Avoir de la confiance en soi &amp; en son équipe.</a:t>
            </a:r>
          </a:p>
          <a:p>
            <a:r>
              <a:rPr lang="fr-FR" dirty="0"/>
              <a:t>-A vos pads 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Espace réservé du contenu 3" descr="Engrenages">
                <a:extLst>
                  <a:ext uri="{FF2B5EF4-FFF2-40B4-BE49-F238E27FC236}">
                    <a16:creationId xmlns:a16="http://schemas.microsoft.com/office/drawing/2014/main" id="{88A475D5-8381-4CBB-A4ED-7F48B93F85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5195371"/>
                  </p:ext>
                </p:extLst>
              </p:nvPr>
            </p:nvGraphicFramePr>
            <p:xfrm>
              <a:off x="13030676" y="3846640"/>
              <a:ext cx="3413811" cy="25199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13811" cy="2519943"/>
                    </a:xfrm>
                    <a:prstGeom prst="rect">
                      <a:avLst/>
                    </a:prstGeom>
                  </am3d:spPr>
                  <am3d:camera>
                    <am3d:pos x="0" y="0" z="60106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7604" d="1000000"/>
                    <am3d:preTrans dx="718081" dy="-13902428" dz="156387"/>
                    <am3d:scale>
                      <am3d:sx n="1000000" d="1000000"/>
                      <am3d:sy n="1000000" d="1000000"/>
                      <am3d:sz n="1000000" d="1000000"/>
                    </am3d:scale>
                    <am3d:rot ax="2121603" ay="-195624" az="-13866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457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Espace réservé du contenu 3" descr="Engrenages">
                <a:extLst>
                  <a:ext uri="{FF2B5EF4-FFF2-40B4-BE49-F238E27FC236}">
                    <a16:creationId xmlns:a16="http://schemas.microsoft.com/office/drawing/2014/main" id="{88A475D5-8381-4CBB-A4ED-7F48B93F8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30676" y="3846640"/>
                <a:ext cx="3413811" cy="2519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èle 3D 6">
                <a:extLst>
                  <a:ext uri="{FF2B5EF4-FFF2-40B4-BE49-F238E27FC236}">
                    <a16:creationId xmlns:a16="http://schemas.microsoft.com/office/drawing/2014/main" id="{6322CC3F-5D37-B01B-81CB-B7776FD65E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3396938"/>
                  </p:ext>
                </p:extLst>
              </p:nvPr>
            </p:nvGraphicFramePr>
            <p:xfrm>
              <a:off x="-7722045" y="407830"/>
              <a:ext cx="7065074" cy="523415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065074" cy="5234155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3740715" ay="1421881" az="-224931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4612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èle 3D 6">
                <a:extLst>
                  <a:ext uri="{FF2B5EF4-FFF2-40B4-BE49-F238E27FC236}">
                    <a16:creationId xmlns:a16="http://schemas.microsoft.com/office/drawing/2014/main" id="{6322CC3F-5D37-B01B-81CB-B7776FD65E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722045" y="407830"/>
                <a:ext cx="7065074" cy="523415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8D08A2A0-8073-7DB3-40FC-4DDEAA230F44}"/>
              </a:ext>
            </a:extLst>
          </p:cNvPr>
          <p:cNvSpPr txBox="1"/>
          <p:nvPr/>
        </p:nvSpPr>
        <p:spPr>
          <a:xfrm>
            <a:off x="-6551345" y="3429000"/>
            <a:ext cx="66419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Tout simple il nous suffit de poser le téléphone dans l’entrée</a:t>
            </a:r>
          </a:p>
          <a:p>
            <a:r>
              <a:rPr lang="fr-FR" dirty="0"/>
              <a:t>Pour qu’il puisse s’accrocher au support comme une coque ! </a:t>
            </a:r>
            <a:br>
              <a:rPr lang="fr-FR" dirty="0"/>
            </a:br>
            <a:r>
              <a:rPr lang="fr-FR" sz="2000" dirty="0"/>
              <a:t>Simple, Non ?</a:t>
            </a:r>
          </a:p>
          <a:p>
            <a:endParaRPr lang="fr-FR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Espace réservé du contenu 3" descr="Emoji visage avec sourcils surélevés">
                <a:extLst>
                  <a:ext uri="{FF2B5EF4-FFF2-40B4-BE49-F238E27FC236}">
                    <a16:creationId xmlns:a16="http://schemas.microsoft.com/office/drawing/2014/main" id="{542D706E-4503-C2BC-0158-D50E95BB31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2350317"/>
                  </p:ext>
                </p:extLst>
              </p:nvPr>
            </p:nvGraphicFramePr>
            <p:xfrm>
              <a:off x="-4111774" y="-842128"/>
              <a:ext cx="2376483" cy="241450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376483" cy="2414506"/>
                    </a:xfrm>
                    <a:prstGeom prst="rect">
                      <a:avLst/>
                    </a:prstGeom>
                  </am3d:spPr>
                  <am3d:camera>
                    <am3d:pos x="0" y="0" z="806962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50" d="1000000"/>
                    <am3d:preTrans dx="1" dy="-17999996" dz="4"/>
                    <am3d:scale>
                      <am3d:sx n="1000000" d="1000000"/>
                      <am3d:sy n="1000000" d="1000000"/>
                      <am3d:sz n="1000000" d="1000000"/>
                    </am3d:scale>
                    <am3d:rot ax="-181636" ay="149280" az="-789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2206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Espace réservé du contenu 3" descr="Emoji visage avec sourcils surélevés">
                <a:extLst>
                  <a:ext uri="{FF2B5EF4-FFF2-40B4-BE49-F238E27FC236}">
                    <a16:creationId xmlns:a16="http://schemas.microsoft.com/office/drawing/2014/main" id="{542D706E-4503-C2BC-0158-D50E95BB31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111774" y="-842128"/>
                <a:ext cx="2376483" cy="2414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èle 3D 9" descr="Emoji visage en pleine réflexion">
                <a:extLst>
                  <a:ext uri="{FF2B5EF4-FFF2-40B4-BE49-F238E27FC236}">
                    <a16:creationId xmlns:a16="http://schemas.microsoft.com/office/drawing/2014/main" id="{005CD06E-2888-EA20-7FFA-85A0EBB51B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5242868"/>
                  </p:ext>
                </p:extLst>
              </p:nvPr>
            </p:nvGraphicFramePr>
            <p:xfrm>
              <a:off x="4774719" y="7287727"/>
              <a:ext cx="2892173" cy="2930226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892173" cy="2930226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11629" ay="82491" az="283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3086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èle 3D 9" descr="Emoji visage en pleine réflexion">
                <a:extLst>
                  <a:ext uri="{FF2B5EF4-FFF2-40B4-BE49-F238E27FC236}">
                    <a16:creationId xmlns:a16="http://schemas.microsoft.com/office/drawing/2014/main" id="{005CD06E-2888-EA20-7FFA-85A0EBB51B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74719" y="7287727"/>
                <a:ext cx="2892173" cy="2930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èle 3D 10" descr="Emoji visage étourdi">
                <a:extLst>
                  <a:ext uri="{FF2B5EF4-FFF2-40B4-BE49-F238E27FC236}">
                    <a16:creationId xmlns:a16="http://schemas.microsoft.com/office/drawing/2014/main" id="{82A6BAAD-E1E7-F593-3283-A6F858EC63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0216570"/>
                  </p:ext>
                </p:extLst>
              </p:nvPr>
            </p:nvGraphicFramePr>
            <p:xfrm>
              <a:off x="12441976" y="365125"/>
              <a:ext cx="2970629" cy="2970628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970629" cy="2970628"/>
                    </a:xfrm>
                    <a:prstGeom prst="rect">
                      <a:avLst/>
                    </a:prstGeom>
                  </am3d:spPr>
                  <am3d:camera>
                    <am3d:pos x="0" y="0" z="810348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46" d="1000000"/>
                    <am3d:preTrans dx="0" dy="-17857803" dz="-155218"/>
                    <am3d:scale>
                      <am3d:sx n="1000000" d="1000000"/>
                      <am3d:sy n="1000000" d="1000000"/>
                      <am3d:sz n="1000000" d="1000000"/>
                    </am3d:scale>
                    <am3d:rot ax="-321199" ay="116059" az="-1087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53128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èle 3D 10" descr="Emoji visage étourdi">
                <a:extLst>
                  <a:ext uri="{FF2B5EF4-FFF2-40B4-BE49-F238E27FC236}">
                    <a16:creationId xmlns:a16="http://schemas.microsoft.com/office/drawing/2014/main" id="{82A6BAAD-E1E7-F593-3283-A6F858EC63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441976" y="365125"/>
                <a:ext cx="2970629" cy="29706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8125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E3117A-AB15-18F4-F06F-605409F2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Fonctionnement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 descr="Engrenages">
                <a:extLst>
                  <a:ext uri="{FF2B5EF4-FFF2-40B4-BE49-F238E27FC236}">
                    <a16:creationId xmlns:a16="http://schemas.microsoft.com/office/drawing/2014/main" id="{EA2EC7E2-6B4E-0103-0A54-34EF128EDEEB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54768921"/>
                  </p:ext>
                </p:extLst>
              </p:nvPr>
            </p:nvGraphicFramePr>
            <p:xfrm>
              <a:off x="0" y="4209231"/>
              <a:ext cx="3394792" cy="25770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94792" cy="2577000"/>
                    </a:xfrm>
                    <a:prstGeom prst="rect">
                      <a:avLst/>
                    </a:prstGeom>
                  </am3d:spPr>
                  <am3d:camera>
                    <am3d:pos x="0" y="0" z="60106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7604" d="1000000"/>
                    <am3d:preTrans dx="718081" dy="-13902428" dz="156387"/>
                    <am3d:scale>
                      <am3d:sx n="1000000" d="1000000"/>
                      <am3d:sy n="1000000" d="1000000"/>
                      <am3d:sz n="1000000" d="1000000"/>
                    </am3d:scale>
                    <am3d:rot ax="160801" ay="-379170" az="-1771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457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 descr="Engrenages">
                <a:extLst>
                  <a:ext uri="{FF2B5EF4-FFF2-40B4-BE49-F238E27FC236}">
                    <a16:creationId xmlns:a16="http://schemas.microsoft.com/office/drawing/2014/main" id="{EA2EC7E2-6B4E-0103-0A54-34EF128EDE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209231"/>
                <a:ext cx="3394792" cy="2577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0D346A99-BB12-53BA-8733-12E6125BA26C}"/>
              </a:ext>
            </a:extLst>
          </p:cNvPr>
          <p:cNvSpPr txBox="1"/>
          <p:nvPr/>
        </p:nvSpPr>
        <p:spPr>
          <a:xfrm>
            <a:off x="1024932" y="2228671"/>
            <a:ext cx="66419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tout simple il nous suffit de poser le téléphone dans l’entrée</a:t>
            </a:r>
          </a:p>
          <a:p>
            <a:r>
              <a:rPr lang="fr-FR" dirty="0"/>
              <a:t>Pour qu’il puisse s’accrocher au support comme une coque ! </a:t>
            </a:r>
          </a:p>
          <a:p>
            <a:r>
              <a:rPr lang="fr-FR" dirty="0"/>
              <a:t>Grace aux branches en bas !</a:t>
            </a:r>
            <a:br>
              <a:rPr lang="fr-FR" dirty="0"/>
            </a:br>
            <a:r>
              <a:rPr lang="fr-FR" sz="4400" dirty="0"/>
              <a:t>Simple, Non ?</a:t>
            </a:r>
          </a:p>
          <a:p>
            <a:endParaRPr lang="fr-FR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E299B799-ED3D-5B8C-9A3E-44617195CA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2711078"/>
                  </p:ext>
                </p:extLst>
              </p:nvPr>
            </p:nvGraphicFramePr>
            <p:xfrm>
              <a:off x="6815964" y="-3272137"/>
              <a:ext cx="6351542" cy="922563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351542" cy="9225637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2623695" ay="234495" az="-223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6097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E299B799-ED3D-5B8C-9A3E-44617195CA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15964" y="-3272137"/>
                <a:ext cx="6351542" cy="92256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7265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77970-3F67-328D-9524-47A390EE6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D7AC4FB2-4C8C-A73F-F3C9-44F875A861D2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87290092"/>
                  </p:ext>
                </p:extLst>
              </p:nvPr>
            </p:nvGraphicFramePr>
            <p:xfrm rot="21387137">
              <a:off x="909089" y="-10469914"/>
              <a:ext cx="11231274" cy="21670078"/>
            </p:xfrm>
            <a:graphic>
              <a:graphicData uri="http://schemas.microsoft.com/office/drawing/2017/model3d">
                <am3d:model3d r:embed="rId2">
                  <am3d:spPr>
                    <a:xfrm rot="21387137">
                      <a:off x="0" y="0"/>
                      <a:ext cx="11231274" cy="21670078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3227360" ay="147873" az="-20167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6835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>
                <a:extLst>
                  <a:ext uri="{FF2B5EF4-FFF2-40B4-BE49-F238E27FC236}">
                    <a16:creationId xmlns:a16="http://schemas.microsoft.com/office/drawing/2014/main" id="{D7AC4FB2-4C8C-A73F-F3C9-44F875A861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387137">
                <a:off x="909089" y="-10469914"/>
                <a:ext cx="11231274" cy="2167007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5D355D77-0B2A-0621-1C47-504B59AD43CF}"/>
              </a:ext>
            </a:extLst>
          </p:cNvPr>
          <p:cNvSpPr txBox="1"/>
          <p:nvPr/>
        </p:nvSpPr>
        <p:spPr>
          <a:xfrm>
            <a:off x="6096000" y="5482705"/>
            <a:ext cx="476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Ici !</a:t>
            </a:r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F491EBD9-6E95-55BA-36EE-2B971CA4E8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60586" y="3713326"/>
            <a:ext cx="1732282" cy="11636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3A8A15FF-DF6F-E6B8-0D74-1C8F44FB3A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47086" y="3428995"/>
            <a:ext cx="2497828" cy="20537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96AA14E3-E061-0D13-4C07-B319C71944BC}"/>
              </a:ext>
            </a:extLst>
          </p:cNvPr>
          <p:cNvSpPr txBox="1"/>
          <p:nvPr/>
        </p:nvSpPr>
        <p:spPr>
          <a:xfrm>
            <a:off x="4344944" y="1775010"/>
            <a:ext cx="4765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Champs pour accrocher facilement &amp; ce qui l’aide à tenir.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8D5D1F1-EDFB-A2C1-16E5-6BA17511E7DE}"/>
              </a:ext>
            </a:extLst>
          </p:cNvPr>
          <p:cNvCxnSpPr/>
          <p:nvPr/>
        </p:nvCxnSpPr>
        <p:spPr>
          <a:xfrm>
            <a:off x="-9895840" y="4455848"/>
            <a:ext cx="2032000" cy="264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168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6DD8EF-68CF-FB2F-7FA8-1534733F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Tenir sur la prise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A221CC-B235-EBF2-88F0-649442D9D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Pour tenir sur la prise c’est tout simple,</a:t>
            </a:r>
          </a:p>
          <a:p>
            <a:pPr marL="0" indent="0">
              <a:buNone/>
            </a:pPr>
            <a:r>
              <a:rPr lang="fr-FR" dirty="0"/>
              <a:t>L’objet a un port rectangulaire là où nous</a:t>
            </a:r>
          </a:p>
          <a:p>
            <a:pPr marL="0" indent="0">
              <a:buNone/>
            </a:pPr>
            <a:r>
              <a:rPr lang="fr-FR" dirty="0"/>
              <a:t>Pouvons passer notre prise.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èle 3D 3">
                <a:extLst>
                  <a:ext uri="{FF2B5EF4-FFF2-40B4-BE49-F238E27FC236}">
                    <a16:creationId xmlns:a16="http://schemas.microsoft.com/office/drawing/2014/main" id="{3F84FBE2-F3F1-F7A4-9B02-C3D55D1D2D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6856655"/>
                  </p:ext>
                </p:extLst>
              </p:nvPr>
            </p:nvGraphicFramePr>
            <p:xfrm rot="8513100">
              <a:off x="3254376" y="-1370335"/>
              <a:ext cx="13293843" cy="6391921"/>
            </p:xfrm>
            <a:graphic>
              <a:graphicData uri="http://schemas.microsoft.com/office/drawing/2017/model3d">
                <am3d:model3d r:embed="rId2">
                  <am3d:spPr>
                    <a:xfrm rot="8513100">
                      <a:off x="0" y="0"/>
                      <a:ext cx="13293843" cy="6391921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6940786" ay="2257664" az="-310663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36097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èle 3D 3">
                <a:extLst>
                  <a:ext uri="{FF2B5EF4-FFF2-40B4-BE49-F238E27FC236}">
                    <a16:creationId xmlns:a16="http://schemas.microsoft.com/office/drawing/2014/main" id="{3F84FBE2-F3F1-F7A4-9B02-C3D55D1D2D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513100">
                <a:off x="3254376" y="-1370335"/>
                <a:ext cx="13293843" cy="6391921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9AB7708-389D-E4F8-9871-8EC00827C6F5}"/>
              </a:ext>
            </a:extLst>
          </p:cNvPr>
          <p:cNvCxnSpPr/>
          <p:nvPr/>
        </p:nvCxnSpPr>
        <p:spPr>
          <a:xfrm>
            <a:off x="3169920" y="5750560"/>
            <a:ext cx="2032000" cy="264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951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B502B-14BC-ECCB-67FE-01548AEA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991569">
            <a:off x="1647928" y="1583488"/>
            <a:ext cx="10238433" cy="1302901"/>
          </a:xfrm>
        </p:spPr>
        <p:txBody>
          <a:bodyPr/>
          <a:lstStyle/>
          <a:p>
            <a:r>
              <a:rPr lang="fr-FR" dirty="0"/>
              <a:t>Notre Support :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63E94AED-54EB-A01D-4CD8-ED657178A8E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61342412"/>
                  </p:ext>
                </p:extLst>
              </p:nvPr>
            </p:nvGraphicFramePr>
            <p:xfrm>
              <a:off x="5177458" y="1000244"/>
              <a:ext cx="1837082" cy="600209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837082" cy="6002098"/>
                    </a:xfrm>
                    <a:prstGeom prst="rect">
                      <a:avLst/>
                    </a:prstGeom>
                  </am3d:spPr>
                  <am3d:camera>
                    <am3d:pos x="0" y="0" z="50903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008" d="1000000"/>
                    <am3d:preTrans dx="-81777917" dy="40621051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5183679" ay="5308" az="-8450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027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>
                <a:extLst>
                  <a:ext uri="{FF2B5EF4-FFF2-40B4-BE49-F238E27FC236}">
                    <a16:creationId xmlns:a16="http://schemas.microsoft.com/office/drawing/2014/main" id="{63E94AED-54EB-A01D-4CD8-ED657178A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7458" y="1000244"/>
                <a:ext cx="1837082" cy="6002098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09C3D3D-293B-F556-848B-0EA47F886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803" y="0"/>
            <a:ext cx="5143500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B0761DF-F6ED-B0A5-028D-F66DB77A474D}"/>
              </a:ext>
            </a:extLst>
          </p:cNvPr>
          <p:cNvSpPr txBox="1"/>
          <p:nvPr/>
        </p:nvSpPr>
        <p:spPr>
          <a:xfrm rot="4852163">
            <a:off x="4376057" y="2985589"/>
            <a:ext cx="8752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gency FB" panose="020B0503020202020204" pitchFamily="34" charset="0"/>
              </a:rPr>
              <a:t>Tellement… Fin !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6394CB7-B215-9DDF-A20B-4EBDEF56E7C7}"/>
              </a:ext>
            </a:extLst>
          </p:cNvPr>
          <p:cNvCxnSpPr/>
          <p:nvPr/>
        </p:nvCxnSpPr>
        <p:spPr>
          <a:xfrm>
            <a:off x="-7437120" y="5125090"/>
            <a:ext cx="2032000" cy="264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098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363</Words>
  <Application>Microsoft Office PowerPoint</Application>
  <PresentationFormat>Grand écran</PresentationFormat>
  <Paragraphs>84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Agency FB</vt:lpstr>
      <vt:lpstr>Aptos</vt:lpstr>
      <vt:lpstr>Aptos Display</vt:lpstr>
      <vt:lpstr>Arial</vt:lpstr>
      <vt:lpstr>Thème Office</vt:lpstr>
      <vt:lpstr>Reportage sur le support de  téléphone</vt:lpstr>
      <vt:lpstr>La présentation !</vt:lpstr>
      <vt:lpstr>Les équipes !</vt:lpstr>
      <vt:lpstr>Mais Comment ???</vt:lpstr>
      <vt:lpstr>Design (Sketschup)</vt:lpstr>
      <vt:lpstr>Le Fonctionnement</vt:lpstr>
      <vt:lpstr>Présentation PowerPoint</vt:lpstr>
      <vt:lpstr>Tenir sur la prise</vt:lpstr>
      <vt:lpstr>Notre Support :</vt:lpstr>
      <vt:lpstr>Notre Support :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 365 490</dc:creator>
  <cp:lastModifiedBy>Office 365 490</cp:lastModifiedBy>
  <cp:revision>2</cp:revision>
  <dcterms:created xsi:type="dcterms:W3CDTF">2026-03-24T15:07:48Z</dcterms:created>
  <dcterms:modified xsi:type="dcterms:W3CDTF">2026-03-25T09:14:01Z</dcterms:modified>
</cp:coreProperties>
</file>